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19"/>
  </p:notesMasterIdLst>
  <p:sldIdLst>
    <p:sldId id="256" r:id="rId2"/>
    <p:sldId id="308" r:id="rId3"/>
    <p:sldId id="309" r:id="rId4"/>
    <p:sldId id="307" r:id="rId5"/>
    <p:sldId id="260" r:id="rId6"/>
    <p:sldId id="262" r:id="rId7"/>
    <p:sldId id="261" r:id="rId8"/>
    <p:sldId id="263" r:id="rId9"/>
    <p:sldId id="266" r:id="rId10"/>
    <p:sldId id="278" r:id="rId11"/>
    <p:sldId id="267" r:id="rId12"/>
    <p:sldId id="271" r:id="rId13"/>
    <p:sldId id="274" r:id="rId14"/>
    <p:sldId id="276" r:id="rId15"/>
    <p:sldId id="280" r:id="rId16"/>
    <p:sldId id="270" r:id="rId17"/>
    <p:sldId id="277" r:id="rId18"/>
  </p:sldIdLst>
  <p:sldSz cx="9144000" cy="5143500" type="screen16x9"/>
  <p:notesSz cx="6858000" cy="9144000"/>
  <p:embeddedFontLst>
    <p:embeddedFont>
      <p:font typeface="Anaheim" panose="020B0604020202020204" charset="0"/>
      <p:regular r:id="rId20"/>
      <p:bold r:id="rId21"/>
    </p:embeddedFont>
    <p:embeddedFont>
      <p:font typeface="Hind" panose="02000000000000000000" pitchFamily="2" charset="0"/>
      <p:regular r:id="rId22"/>
      <p:bold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61A777-37D7-4B74-B700-9F62C7496A0C}" v="5" dt="2025-06-01T13:40:09.832"/>
  </p1510:revLst>
</p1510:revInfo>
</file>

<file path=ppt/tableStyles.xml><?xml version="1.0" encoding="utf-8"?>
<a:tblStyleLst xmlns:a="http://schemas.openxmlformats.org/drawingml/2006/main" def="{505636DB-EC1E-4EAC-8BF9-2544751A2CD2}">
  <a:tblStyle styleId="{505636DB-EC1E-4EAC-8BF9-2544751A2CD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1138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ttje Tomaatje" userId="1ff6e343e0e15850" providerId="LiveId" clId="{4661A777-37D7-4B74-B700-9F62C7496A0C}"/>
    <pc:docChg chg="undo custSel addSld delSld modSld sldOrd">
      <pc:chgData name="Brittje Tomaatje" userId="1ff6e343e0e15850" providerId="LiveId" clId="{4661A777-37D7-4B74-B700-9F62C7496A0C}" dt="2025-06-01T13:49:19.008" v="159" actId="20577"/>
      <pc:docMkLst>
        <pc:docMk/>
      </pc:docMkLst>
      <pc:sldChg chg="addSp delSp modSp del mod">
        <pc:chgData name="Brittje Tomaatje" userId="1ff6e343e0e15850" providerId="LiveId" clId="{4661A777-37D7-4B74-B700-9F62C7496A0C}" dt="2025-06-01T13:39:02.649" v="103" actId="2696"/>
        <pc:sldMkLst>
          <pc:docMk/>
          <pc:sldMk cId="0" sldId="257"/>
        </pc:sldMkLst>
        <pc:picChg chg="add del mod">
          <ac:chgData name="Brittje Tomaatje" userId="1ff6e343e0e15850" providerId="LiveId" clId="{4661A777-37D7-4B74-B700-9F62C7496A0C}" dt="2025-06-01T13:38:54.010" v="102" actId="478"/>
          <ac:picMkLst>
            <pc:docMk/>
            <pc:sldMk cId="0" sldId="257"/>
            <ac:picMk id="1026" creationId="{652D6971-7246-C3D1-8550-4A81D5F8EF81}"/>
          </ac:picMkLst>
        </pc:picChg>
      </pc:sldChg>
      <pc:sldChg chg="del">
        <pc:chgData name="Brittje Tomaatje" userId="1ff6e343e0e15850" providerId="LiveId" clId="{4661A777-37D7-4B74-B700-9F62C7496A0C}" dt="2025-05-28T14:32:51.544" v="0" actId="47"/>
        <pc:sldMkLst>
          <pc:docMk/>
          <pc:sldMk cId="0" sldId="258"/>
        </pc:sldMkLst>
      </pc:sldChg>
      <pc:sldChg chg="del">
        <pc:chgData name="Brittje Tomaatje" userId="1ff6e343e0e15850" providerId="LiveId" clId="{4661A777-37D7-4B74-B700-9F62C7496A0C}" dt="2025-05-28T14:32:55.532" v="1" actId="47"/>
        <pc:sldMkLst>
          <pc:docMk/>
          <pc:sldMk cId="0" sldId="259"/>
        </pc:sldMkLst>
      </pc:sldChg>
      <pc:sldChg chg="modSp del mod ord">
        <pc:chgData name="Brittje Tomaatje" userId="1ff6e343e0e15850" providerId="LiveId" clId="{4661A777-37D7-4B74-B700-9F62C7496A0C}" dt="2025-06-01T13:41:09.050" v="154" actId="2696"/>
        <pc:sldMkLst>
          <pc:docMk/>
          <pc:sldMk cId="0" sldId="288"/>
        </pc:sldMkLst>
        <pc:spChg chg="mod">
          <ac:chgData name="Brittje Tomaatje" userId="1ff6e343e0e15850" providerId="LiveId" clId="{4661A777-37D7-4B74-B700-9F62C7496A0C}" dt="2025-06-01T13:40:59.693" v="153" actId="5793"/>
          <ac:spMkLst>
            <pc:docMk/>
            <pc:sldMk cId="0" sldId="288"/>
            <ac:spMk id="901" creationId="{00000000-0000-0000-0000-000000000000}"/>
          </ac:spMkLst>
        </pc:spChg>
      </pc:sldChg>
      <pc:sldChg chg="addSp modSp add mod">
        <pc:chgData name="Brittje Tomaatje" userId="1ff6e343e0e15850" providerId="LiveId" clId="{4661A777-37D7-4B74-B700-9F62C7496A0C}" dt="2025-06-01T13:49:19.008" v="159" actId="20577"/>
        <pc:sldMkLst>
          <pc:docMk/>
          <pc:sldMk cId="3993096595" sldId="308"/>
        </pc:sldMkLst>
        <pc:spChg chg="add mod">
          <ac:chgData name="Brittje Tomaatje" userId="1ff6e343e0e15850" providerId="LiveId" clId="{4661A777-37D7-4B74-B700-9F62C7496A0C}" dt="2025-06-01T13:40:17.579" v="147" actId="1076"/>
          <ac:spMkLst>
            <pc:docMk/>
            <pc:sldMk cId="3993096595" sldId="308"/>
            <ac:spMk id="3" creationId="{349A18FE-1F42-5633-D6BE-6F9787A12645}"/>
          </ac:spMkLst>
        </pc:spChg>
        <pc:spChg chg="mod">
          <ac:chgData name="Brittje Tomaatje" userId="1ff6e343e0e15850" providerId="LiveId" clId="{4661A777-37D7-4B74-B700-9F62C7496A0C}" dt="2025-06-01T13:49:19.008" v="159" actId="20577"/>
          <ac:spMkLst>
            <pc:docMk/>
            <pc:sldMk cId="3993096595" sldId="308"/>
            <ac:spMk id="232" creationId="{2D1A1631-0A8C-B6A3-BCCA-72BA8FA29A7C}"/>
          </ac:spMkLst>
        </pc:spChg>
        <pc:picChg chg="mod">
          <ac:chgData name="Brittje Tomaatje" userId="1ff6e343e0e15850" providerId="LiveId" clId="{4661A777-37D7-4B74-B700-9F62C7496A0C}" dt="2025-06-01T13:39:11.645" v="104" actId="14100"/>
          <ac:picMkLst>
            <pc:docMk/>
            <pc:sldMk cId="3993096595" sldId="308"/>
            <ac:picMk id="4" creationId="{2D94C34A-5C8F-45ED-FB95-BB77F3759EFC}"/>
          </ac:picMkLst>
        </pc:picChg>
        <pc:picChg chg="mod">
          <ac:chgData name="Brittje Tomaatje" userId="1ff6e343e0e15850" providerId="LiveId" clId="{4661A777-37D7-4B74-B700-9F62C7496A0C}" dt="2025-05-28T14:34:14.344" v="90" actId="1076"/>
          <ac:picMkLst>
            <pc:docMk/>
            <pc:sldMk cId="3993096595" sldId="308"/>
            <ac:picMk id="231" creationId="{DE75EFF2-EAA4-E25B-0D90-47A522CB90CF}"/>
          </ac:picMkLst>
        </pc:picChg>
      </pc:sldChg>
      <pc:sldChg chg="add">
        <pc:chgData name="Brittje Tomaatje" userId="1ff6e343e0e15850" providerId="LiveId" clId="{4661A777-37D7-4B74-B700-9F62C7496A0C}" dt="2025-05-28T14:34:22.262" v="91" actId="2890"/>
        <pc:sldMkLst>
          <pc:docMk/>
          <pc:sldMk cId="2160034444" sldId="309"/>
        </pc:sldMkLst>
      </pc:sldChg>
      <pc:sldMasterChg chg="delSldLayout">
        <pc:chgData name="Brittje Tomaatje" userId="1ff6e343e0e15850" providerId="LiveId" clId="{4661A777-37D7-4B74-B700-9F62C7496A0C}" dt="2025-06-01T13:41:09.050" v="154" actId="2696"/>
        <pc:sldMasterMkLst>
          <pc:docMk/>
          <pc:sldMasterMk cId="0" sldId="2147483684"/>
        </pc:sldMasterMkLst>
        <pc:sldLayoutChg chg="del">
          <pc:chgData name="Brittje Tomaatje" userId="1ff6e343e0e15850" providerId="LiveId" clId="{4661A777-37D7-4B74-B700-9F62C7496A0C}" dt="2025-05-28T14:32:51.544" v="0" actId="47"/>
          <pc:sldLayoutMkLst>
            <pc:docMk/>
            <pc:sldMasterMk cId="0" sldId="2147483684"/>
            <pc:sldLayoutMk cId="0" sldId="2147483653"/>
          </pc:sldLayoutMkLst>
        </pc:sldLayoutChg>
        <pc:sldLayoutChg chg="del">
          <pc:chgData name="Brittje Tomaatje" userId="1ff6e343e0e15850" providerId="LiveId" clId="{4661A777-37D7-4B74-B700-9F62C7496A0C}" dt="2025-05-28T14:32:55.532" v="1" actId="47"/>
          <pc:sldLayoutMkLst>
            <pc:docMk/>
            <pc:sldMasterMk cId="0" sldId="2147483684"/>
            <pc:sldLayoutMk cId="0" sldId="2147483659"/>
          </pc:sldLayoutMkLst>
        </pc:sldLayoutChg>
        <pc:sldLayoutChg chg="del">
          <pc:chgData name="Brittje Tomaatje" userId="1ff6e343e0e15850" providerId="LiveId" clId="{4661A777-37D7-4B74-B700-9F62C7496A0C}" dt="2025-06-01T13:41:09.050" v="154" actId="2696"/>
          <pc:sldLayoutMkLst>
            <pc:docMk/>
            <pc:sldMasterMk cId="0" sldId="2147483684"/>
            <pc:sldLayoutMk cId="0" sldId="214748366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deee169084_0_5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deee169084_0_5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cc9050bdf8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cc9050bdf8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deee169084_0_3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deee169084_0_3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cc9050bdf8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4" name="Google Shape;674;gcc9050bdf8_0_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cc9050bdf8_0_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cc9050bdf8_0_2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gcc9050bdf8_0_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3" name="Google Shape;753;gcc9050bdf8_0_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cc9050bdf8_0_2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cc9050bdf8_0_2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deee169084_0_4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deee169084_0_4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>
          <a:extLst>
            <a:ext uri="{FF2B5EF4-FFF2-40B4-BE49-F238E27FC236}">
              <a16:creationId xmlns:a16="http://schemas.microsoft.com/office/drawing/2014/main" id="{1F9B1878-3D3F-186E-20EC-6D5BB317C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:notes">
            <a:extLst>
              <a:ext uri="{FF2B5EF4-FFF2-40B4-BE49-F238E27FC236}">
                <a16:creationId xmlns:a16="http://schemas.microsoft.com/office/drawing/2014/main" id="{E8C42D7A-FD79-E580-0441-AD13A946A7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p:notes">
            <a:extLst>
              <a:ext uri="{FF2B5EF4-FFF2-40B4-BE49-F238E27FC236}">
                <a16:creationId xmlns:a16="http://schemas.microsoft.com/office/drawing/2014/main" id="{2CE2D564-0C31-8FA2-11AE-F81191C178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9130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>
          <a:extLst>
            <a:ext uri="{FF2B5EF4-FFF2-40B4-BE49-F238E27FC236}">
              <a16:creationId xmlns:a16="http://schemas.microsoft.com/office/drawing/2014/main" id="{226E453A-7215-B1F6-194D-5789398B3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cc9050bdf8_0_162:notes">
            <a:extLst>
              <a:ext uri="{FF2B5EF4-FFF2-40B4-BE49-F238E27FC236}">
                <a16:creationId xmlns:a16="http://schemas.microsoft.com/office/drawing/2014/main" id="{87CA27DD-3C1F-6FA7-9450-90EEC2A3E71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cc9050bdf8_0_162:notes">
            <a:extLst>
              <a:ext uri="{FF2B5EF4-FFF2-40B4-BE49-F238E27FC236}">
                <a16:creationId xmlns:a16="http://schemas.microsoft.com/office/drawing/2014/main" id="{821D1618-CBD7-156E-9E9B-C2243A124F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6834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>
          <a:extLst>
            <a:ext uri="{FF2B5EF4-FFF2-40B4-BE49-F238E27FC236}">
              <a16:creationId xmlns:a16="http://schemas.microsoft.com/office/drawing/2014/main" id="{FBE8D891-CE56-90B2-0607-81D372849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cc9050bdf8_0_162:notes">
            <a:extLst>
              <a:ext uri="{FF2B5EF4-FFF2-40B4-BE49-F238E27FC236}">
                <a16:creationId xmlns:a16="http://schemas.microsoft.com/office/drawing/2014/main" id="{6C005756-1405-73EE-032B-B57F54375B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cc9050bdf8_0_162:notes">
            <a:extLst>
              <a:ext uri="{FF2B5EF4-FFF2-40B4-BE49-F238E27FC236}">
                <a16:creationId xmlns:a16="http://schemas.microsoft.com/office/drawing/2014/main" id="{54DA5A0F-A064-B4A0-9BDF-547C696378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8103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cc9050bdf8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cc9050bdf8_0_1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de9af9f03d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de9af9f03d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cc9050bdf8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cc9050bdf8_0_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cc9050bdf8_0_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cc9050bdf8_0_2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cc9050bdf8_0_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cc9050bdf8_0_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366725" y="1422150"/>
            <a:ext cx="4179300" cy="15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668450" y="4036950"/>
            <a:ext cx="38520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2F3536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"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>
            <a:spLocks noGrp="1"/>
          </p:cNvSpPr>
          <p:nvPr>
            <p:ph type="title"/>
          </p:nvPr>
        </p:nvSpPr>
        <p:spPr>
          <a:xfrm>
            <a:off x="4572000" y="4102625"/>
            <a:ext cx="2610000" cy="34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ubTitle" idx="1"/>
          </p:nvPr>
        </p:nvSpPr>
        <p:spPr>
          <a:xfrm>
            <a:off x="4727025" y="2711975"/>
            <a:ext cx="3696900" cy="143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2" y="0"/>
            <a:ext cx="914403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5"/>
          <p:cNvSpPr txBox="1">
            <a:spLocks noGrp="1"/>
          </p:cNvSpPr>
          <p:nvPr>
            <p:ph type="subTitle" idx="1"/>
          </p:nvPr>
        </p:nvSpPr>
        <p:spPr>
          <a:xfrm>
            <a:off x="2587050" y="2771775"/>
            <a:ext cx="3969900" cy="75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title"/>
          </p:nvPr>
        </p:nvSpPr>
        <p:spPr>
          <a:xfrm>
            <a:off x="720000" y="1930575"/>
            <a:ext cx="7704000" cy="8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2_1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4261550" y="2343760"/>
            <a:ext cx="3573900" cy="13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subTitle" idx="1"/>
          </p:nvPr>
        </p:nvSpPr>
        <p:spPr>
          <a:xfrm>
            <a:off x="4261550" y="3953935"/>
            <a:ext cx="3692400" cy="66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20"/>
          <p:cNvPicPr preferRelativeResize="0"/>
          <p:nvPr/>
        </p:nvPicPr>
        <p:blipFill rotWithShape="1">
          <a:blip r:embed="rId3">
            <a:alphaModFix/>
          </a:blip>
          <a:srcRect r="4843" b="11769"/>
          <a:stretch/>
        </p:blipFill>
        <p:spPr>
          <a:xfrm>
            <a:off x="-11" y="2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20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title" idx="2"/>
          </p:nvPr>
        </p:nvSpPr>
        <p:spPr>
          <a:xfrm>
            <a:off x="720000" y="2577458"/>
            <a:ext cx="2336400" cy="37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ubTitle" idx="1"/>
          </p:nvPr>
        </p:nvSpPr>
        <p:spPr>
          <a:xfrm>
            <a:off x="720000" y="3015549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0"/>
          <p:cNvSpPr txBox="1">
            <a:spLocks noGrp="1"/>
          </p:cNvSpPr>
          <p:nvPr>
            <p:ph type="title" idx="3"/>
          </p:nvPr>
        </p:nvSpPr>
        <p:spPr>
          <a:xfrm>
            <a:off x="3403800" y="2577458"/>
            <a:ext cx="2336400" cy="37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subTitle" idx="4"/>
          </p:nvPr>
        </p:nvSpPr>
        <p:spPr>
          <a:xfrm>
            <a:off x="3403800" y="3015549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title" idx="5"/>
          </p:nvPr>
        </p:nvSpPr>
        <p:spPr>
          <a:xfrm>
            <a:off x="6087600" y="2577458"/>
            <a:ext cx="2336400" cy="37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ubTitle" idx="6"/>
          </p:nvPr>
        </p:nvSpPr>
        <p:spPr>
          <a:xfrm>
            <a:off x="6087600" y="3015549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3_1_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ubTitle" idx="1"/>
          </p:nvPr>
        </p:nvSpPr>
        <p:spPr>
          <a:xfrm>
            <a:off x="1199875" y="1554037"/>
            <a:ext cx="1920300" cy="68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2"/>
          <p:cNvSpPr txBox="1">
            <a:spLocks noGrp="1"/>
          </p:cNvSpPr>
          <p:nvPr>
            <p:ph type="title" idx="2" hasCustomPrompt="1"/>
          </p:nvPr>
        </p:nvSpPr>
        <p:spPr>
          <a:xfrm>
            <a:off x="716450" y="1554033"/>
            <a:ext cx="483300" cy="68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14" name="Google Shape;114;p22"/>
          <p:cNvSpPr txBox="1">
            <a:spLocks noGrp="1"/>
          </p:cNvSpPr>
          <p:nvPr>
            <p:ph type="subTitle" idx="3"/>
          </p:nvPr>
        </p:nvSpPr>
        <p:spPr>
          <a:xfrm>
            <a:off x="1657000" y="2567162"/>
            <a:ext cx="1920300" cy="68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title" idx="4" hasCustomPrompt="1"/>
          </p:nvPr>
        </p:nvSpPr>
        <p:spPr>
          <a:xfrm>
            <a:off x="1199750" y="2567158"/>
            <a:ext cx="483300" cy="68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16" name="Google Shape;116;p22"/>
          <p:cNvSpPr txBox="1">
            <a:spLocks noGrp="1"/>
          </p:cNvSpPr>
          <p:nvPr>
            <p:ph type="subTitle" idx="5"/>
          </p:nvPr>
        </p:nvSpPr>
        <p:spPr>
          <a:xfrm>
            <a:off x="2180094" y="3630015"/>
            <a:ext cx="1920300" cy="68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title" idx="6" hasCustomPrompt="1"/>
          </p:nvPr>
        </p:nvSpPr>
        <p:spPr>
          <a:xfrm>
            <a:off x="1683050" y="3630008"/>
            <a:ext cx="483300" cy="68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6_1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6"/>
          <p:cNvSpPr txBox="1">
            <a:spLocks noGrp="1"/>
          </p:cNvSpPr>
          <p:nvPr>
            <p:ph type="title" hasCustomPrompt="1"/>
          </p:nvPr>
        </p:nvSpPr>
        <p:spPr>
          <a:xfrm>
            <a:off x="1261150" y="2823620"/>
            <a:ext cx="2635500" cy="82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71" name="Google Shape;171;p26"/>
          <p:cNvSpPr txBox="1">
            <a:spLocks noGrp="1"/>
          </p:cNvSpPr>
          <p:nvPr>
            <p:ph type="subTitle" idx="1"/>
          </p:nvPr>
        </p:nvSpPr>
        <p:spPr>
          <a:xfrm>
            <a:off x="1439494" y="4004250"/>
            <a:ext cx="2278800" cy="6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26"/>
          <p:cNvSpPr txBox="1">
            <a:spLocks noGrp="1"/>
          </p:cNvSpPr>
          <p:nvPr>
            <p:ph type="title" idx="2" hasCustomPrompt="1"/>
          </p:nvPr>
        </p:nvSpPr>
        <p:spPr>
          <a:xfrm>
            <a:off x="5249448" y="2823620"/>
            <a:ext cx="2635500" cy="82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73" name="Google Shape;173;p26"/>
          <p:cNvSpPr txBox="1">
            <a:spLocks noGrp="1"/>
          </p:cNvSpPr>
          <p:nvPr>
            <p:ph type="subTitle" idx="3"/>
          </p:nvPr>
        </p:nvSpPr>
        <p:spPr>
          <a:xfrm>
            <a:off x="5427788" y="4004250"/>
            <a:ext cx="2278800" cy="6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6"/>
          <p:cNvSpPr txBox="1">
            <a:spLocks noGrp="1"/>
          </p:cNvSpPr>
          <p:nvPr>
            <p:ph type="subTitle" idx="4"/>
          </p:nvPr>
        </p:nvSpPr>
        <p:spPr>
          <a:xfrm>
            <a:off x="1439494" y="3619200"/>
            <a:ext cx="2278800" cy="3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9pPr>
          </a:lstStyle>
          <a:p>
            <a:endParaRPr/>
          </a:p>
        </p:txBody>
      </p:sp>
      <p:sp>
        <p:nvSpPr>
          <p:cNvPr id="175" name="Google Shape;175;p26"/>
          <p:cNvSpPr txBox="1">
            <a:spLocks noGrp="1"/>
          </p:cNvSpPr>
          <p:nvPr>
            <p:ph type="subTitle" idx="5"/>
          </p:nvPr>
        </p:nvSpPr>
        <p:spPr>
          <a:xfrm>
            <a:off x="5427788" y="3619200"/>
            <a:ext cx="2278800" cy="3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Hind"/>
              <a:buNone/>
              <a:defRPr sz="20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33"/>
          <p:cNvPicPr preferRelativeResize="0"/>
          <p:nvPr/>
        </p:nvPicPr>
        <p:blipFill rotWithShape="1">
          <a:blip r:embed="rId3">
            <a:alphaModFix/>
          </a:blip>
          <a:srcRect l="35438"/>
          <a:stretch/>
        </p:blipFill>
        <p:spPr>
          <a:xfrm>
            <a:off x="2115949" y="0"/>
            <a:ext cx="702805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34"/>
          <p:cNvPicPr preferRelativeResize="0"/>
          <p:nvPr/>
        </p:nvPicPr>
        <p:blipFill rotWithShape="1">
          <a:blip r:embed="rId3">
            <a:alphaModFix/>
          </a:blip>
          <a:srcRect l="30177" t="19015"/>
          <a:stretch/>
        </p:blipFill>
        <p:spPr>
          <a:xfrm rot="-5400000" flipH="1">
            <a:off x="2366700" y="-1646449"/>
            <a:ext cx="5142999" cy="84363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35"/>
          <p:cNvPicPr preferRelativeResize="0"/>
          <p:nvPr/>
        </p:nvPicPr>
        <p:blipFill rotWithShape="1">
          <a:blip r:embed="rId3">
            <a:alphaModFix/>
          </a:blip>
          <a:srcRect r="60475"/>
          <a:stretch/>
        </p:blipFill>
        <p:spPr>
          <a:xfrm rot="-5400000">
            <a:off x="3293025" y="-712250"/>
            <a:ext cx="2557975" cy="915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2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3" y="3"/>
            <a:ext cx="9143997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572000" y="2163846"/>
            <a:ext cx="3856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4572000" y="1322046"/>
            <a:ext cx="32517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4572025" y="3116396"/>
            <a:ext cx="25983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4"/>
          <p:cNvGrpSpPr/>
          <p:nvPr/>
        </p:nvGrpSpPr>
        <p:grpSpPr>
          <a:xfrm flipH="1">
            <a:off x="0" y="0"/>
            <a:ext cx="9144003" cy="5143498"/>
            <a:chOff x="0" y="0"/>
            <a:chExt cx="9144003" cy="5143498"/>
          </a:xfrm>
        </p:grpSpPr>
        <p:sp>
          <p:nvSpPr>
            <p:cNvPr id="18" name="Google Shape;18;p4"/>
            <p:cNvSpPr/>
            <p:nvPr/>
          </p:nvSpPr>
          <p:spPr>
            <a:xfrm>
              <a:off x="0" y="0"/>
              <a:ext cx="9144000" cy="2973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9" name="Google Shape;19;p4"/>
            <p:cNvPicPr preferRelativeResize="0"/>
            <p:nvPr/>
          </p:nvPicPr>
          <p:blipFill rotWithShape="1">
            <a:blip r:embed="rId4">
              <a:alphaModFix/>
            </a:blip>
            <a:srcRect b="56681"/>
            <a:stretch/>
          </p:blipFill>
          <p:spPr>
            <a:xfrm>
              <a:off x="0" y="2915450"/>
              <a:ext cx="9144003" cy="22280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5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AutoNum type="arabicPeriod"/>
              <a:defRPr sz="1300">
                <a:solidFill>
                  <a:schemeClr val="dk2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AutoNum type="alphaLcPeriod"/>
              <a:defRPr>
                <a:solidFill>
                  <a:schemeClr val="dk2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AutoNum type="romanLcPeriod"/>
              <a:defRPr>
                <a:solidFill>
                  <a:schemeClr val="dk2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AutoNum type="arabicPeriod"/>
              <a:defRPr>
                <a:solidFill>
                  <a:schemeClr val="dk2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AutoNum type="alphaLcPeriod"/>
              <a:defRPr>
                <a:solidFill>
                  <a:schemeClr val="dk2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AutoNum type="romanLcPeriod"/>
              <a:defRPr>
                <a:solidFill>
                  <a:schemeClr val="dk2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AutoNum type="arabicPeriod"/>
              <a:defRPr>
                <a:solidFill>
                  <a:schemeClr val="dk2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AutoNum type="alphaLcPeriod"/>
              <a:defRPr>
                <a:solidFill>
                  <a:schemeClr val="dk2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AutoNum type="romanLcPeriod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oogle Shape;30;p6"/>
          <p:cNvGrpSpPr/>
          <p:nvPr/>
        </p:nvGrpSpPr>
        <p:grpSpPr>
          <a:xfrm flipH="1">
            <a:off x="0" y="-12"/>
            <a:ext cx="9144000" cy="5143526"/>
            <a:chOff x="0" y="-25"/>
            <a:chExt cx="9144000" cy="5143526"/>
          </a:xfrm>
        </p:grpSpPr>
        <p:pic>
          <p:nvPicPr>
            <p:cNvPr id="31" name="Google Shape;31;p6"/>
            <p:cNvPicPr preferRelativeResize="0"/>
            <p:nvPr/>
          </p:nvPicPr>
          <p:blipFill rotWithShape="1">
            <a:blip r:embed="rId3">
              <a:alphaModFix/>
            </a:blip>
            <a:srcRect l="50161"/>
            <a:stretch/>
          </p:blipFill>
          <p:spPr>
            <a:xfrm flipH="1">
              <a:off x="5170675" y="0"/>
              <a:ext cx="3973325" cy="5143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" name="Google Shape;32;p6"/>
            <p:cNvSpPr/>
            <p:nvPr/>
          </p:nvSpPr>
          <p:spPr>
            <a:xfrm>
              <a:off x="0" y="-25"/>
              <a:ext cx="5221800" cy="5143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title"/>
          </p:nvPr>
        </p:nvSpPr>
        <p:spPr>
          <a:xfrm>
            <a:off x="3732950" y="2876550"/>
            <a:ext cx="4009500" cy="118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lt1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>
            <a:spLocks noGrp="1"/>
          </p:cNvSpPr>
          <p:nvPr>
            <p:ph type="title"/>
          </p:nvPr>
        </p:nvSpPr>
        <p:spPr>
          <a:xfrm>
            <a:off x="716400" y="2473850"/>
            <a:ext cx="3473100" cy="67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ubTitle" idx="1"/>
          </p:nvPr>
        </p:nvSpPr>
        <p:spPr>
          <a:xfrm>
            <a:off x="716400" y="3388250"/>
            <a:ext cx="3473100" cy="145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0"/>
          <p:cNvPicPr preferRelativeResize="0"/>
          <p:nvPr/>
        </p:nvPicPr>
        <p:blipFill rotWithShape="1">
          <a:blip r:embed="rId2">
            <a:alphaModFix/>
          </a:blip>
          <a:srcRect r="60475"/>
          <a:stretch/>
        </p:blipFill>
        <p:spPr>
          <a:xfrm rot="-5400000">
            <a:off x="2997850" y="-1007425"/>
            <a:ext cx="3148325" cy="9153526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0"/>
          <p:cNvSpPr txBox="1">
            <a:spLocks noGrp="1"/>
          </p:cNvSpPr>
          <p:nvPr>
            <p:ph type="title"/>
          </p:nvPr>
        </p:nvSpPr>
        <p:spPr>
          <a:xfrm>
            <a:off x="3558302" y="3797000"/>
            <a:ext cx="486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2530600"/>
            <a:ext cx="6576000" cy="126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subTitle" idx="1"/>
          </p:nvPr>
        </p:nvSpPr>
        <p:spPr>
          <a:xfrm>
            <a:off x="1284000" y="3795485"/>
            <a:ext cx="6576000" cy="59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Hind"/>
              <a:buNone/>
              <a:defRPr sz="2800" b="1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60" r:id="rId10"/>
    <p:sldLayoutId id="2147483661" r:id="rId11"/>
    <p:sldLayoutId id="2147483662" r:id="rId12"/>
    <p:sldLayoutId id="2147483666" r:id="rId13"/>
    <p:sldLayoutId id="2147483668" r:id="rId14"/>
    <p:sldLayoutId id="2147483672" r:id="rId15"/>
    <p:sldLayoutId id="2147483679" r:id="rId16"/>
    <p:sldLayoutId id="2147483680" r:id="rId17"/>
    <p:sldLayoutId id="2147483681" r:id="rId18"/>
    <p:sldLayoutId id="2147483682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openprocessing.org/discover/#/generativeart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9"/>
          <p:cNvPicPr preferRelativeResize="0"/>
          <p:nvPr/>
        </p:nvPicPr>
        <p:blipFill rotWithShape="1">
          <a:blip r:embed="rId4">
            <a:alphaModFix/>
          </a:blip>
          <a:srcRect l="35438"/>
          <a:stretch/>
        </p:blipFill>
        <p:spPr>
          <a:xfrm>
            <a:off x="2115949" y="0"/>
            <a:ext cx="702805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9"/>
          <p:cNvSpPr txBox="1">
            <a:spLocks noGrp="1"/>
          </p:cNvSpPr>
          <p:nvPr>
            <p:ph type="ctrTitle"/>
          </p:nvPr>
        </p:nvSpPr>
        <p:spPr>
          <a:xfrm>
            <a:off x="4366725" y="1422150"/>
            <a:ext cx="4179300" cy="15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>
                <a:solidFill>
                  <a:srgbClr val="505D57"/>
                </a:solidFill>
              </a:rPr>
              <a:t>Who are we?</a:t>
            </a:r>
            <a:endParaRPr sz="3800" dirty="0">
              <a:solidFill>
                <a:srgbClr val="505D57"/>
              </a:solidFill>
            </a:endParaRPr>
          </a:p>
        </p:txBody>
      </p:sp>
      <p:pic>
        <p:nvPicPr>
          <p:cNvPr id="4" name="Afbeelding 3" descr="Afbeelding met Lettertype, Graphics, logo, grafische vormgeving&#10;&#10;Door AI gegenereerde inhoud is mogelijk onjuist.">
            <a:extLst>
              <a:ext uri="{FF2B5EF4-FFF2-40B4-BE49-F238E27FC236}">
                <a16:creationId xmlns:a16="http://schemas.microsoft.com/office/drawing/2014/main" id="{6DA989A7-3140-845F-BB57-6044933C78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152" y="2571749"/>
            <a:ext cx="3442873" cy="155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6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Waarom</a:t>
            </a:r>
            <a:r>
              <a:rPr lang="en-US" sz="2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is code </a:t>
            </a:r>
            <a:r>
              <a:rPr lang="en-US" sz="28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belangrijk</a:t>
            </a:r>
            <a:r>
              <a:rPr lang="en-US" sz="2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voor</a:t>
            </a:r>
            <a:r>
              <a:rPr lang="en-US" sz="2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de</a:t>
            </a:r>
            <a:endParaRPr dirty="0"/>
          </a:p>
        </p:txBody>
      </p:sp>
      <p:sp>
        <p:nvSpPr>
          <p:cNvPr id="724" name="Google Shape;724;p61"/>
          <p:cNvSpPr/>
          <p:nvPr/>
        </p:nvSpPr>
        <p:spPr>
          <a:xfrm>
            <a:off x="6762394" y="878647"/>
            <a:ext cx="1541890" cy="27778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nl-NL" dirty="0">
                <a:solidFill>
                  <a:srgbClr val="9BAD76"/>
                </a:solidFill>
                <a:latin typeface="Caveat"/>
              </a:rPr>
              <a:t>t</a:t>
            </a:r>
            <a:r>
              <a:rPr lang="nl-NL" b="0" i="0" dirty="0">
                <a:ln>
                  <a:noFill/>
                </a:ln>
                <a:solidFill>
                  <a:srgbClr val="9BAD76"/>
                </a:solidFill>
                <a:latin typeface="Caveat"/>
              </a:rPr>
              <a:t>oekomst?</a:t>
            </a:r>
            <a:endParaRPr b="0" i="0" dirty="0">
              <a:ln>
                <a:noFill/>
              </a:ln>
              <a:solidFill>
                <a:srgbClr val="9BAD76"/>
              </a:solidFill>
              <a:latin typeface="Caveat"/>
            </a:endParaRPr>
          </a:p>
        </p:txBody>
      </p:sp>
      <p:pic>
        <p:nvPicPr>
          <p:cNvPr id="2" name="Picture 2" descr="Smart homes and smart living is the future - Construction Week India">
            <a:extLst>
              <a:ext uri="{FF2B5EF4-FFF2-40B4-BE49-F238E27FC236}">
                <a16:creationId xmlns:a16="http://schemas.microsoft.com/office/drawing/2014/main" id="{C73638C6-44A3-4864-9AFE-9AB81857B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0" r="2" b="2"/>
          <a:stretch>
            <a:fillRect/>
          </a:stretch>
        </p:blipFill>
        <p:spPr bwMode="auto">
          <a:xfrm>
            <a:off x="4793601" y="1578687"/>
            <a:ext cx="2949045" cy="219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5 Best Smart Toilets of 2024 | Top Rated Picks &amp; Features - YouTube">
            <a:extLst>
              <a:ext uri="{FF2B5EF4-FFF2-40B4-BE49-F238E27FC236}">
                <a16:creationId xmlns:a16="http://schemas.microsoft.com/office/drawing/2014/main" id="{AC44CB59-092A-C19E-4D69-7ED1FD690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" b="1"/>
          <a:stretch>
            <a:fillRect/>
          </a:stretch>
        </p:blipFill>
        <p:spPr bwMode="auto">
          <a:xfrm>
            <a:off x="1586195" y="1578687"/>
            <a:ext cx="2915808" cy="219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50"/>
          <p:cNvPicPr preferRelativeResize="0"/>
          <p:nvPr/>
        </p:nvPicPr>
        <p:blipFill rotWithShape="1">
          <a:blip r:embed="rId3">
            <a:alphaModFix/>
          </a:blip>
          <a:srcRect t="9" b="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50"/>
          <p:cNvPicPr preferRelativeResize="0"/>
          <p:nvPr/>
        </p:nvPicPr>
        <p:blipFill rotWithShape="1">
          <a:blip r:embed="rId4">
            <a:alphaModFix/>
          </a:blip>
          <a:srcRect l="30177" t="27315"/>
          <a:stretch/>
        </p:blipFill>
        <p:spPr>
          <a:xfrm rot="-5400000" flipH="1">
            <a:off x="2798900" y="-1214250"/>
            <a:ext cx="5142999" cy="757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50"/>
          <p:cNvSpPr txBox="1">
            <a:spLocks noGrp="1"/>
          </p:cNvSpPr>
          <p:nvPr>
            <p:ph type="title"/>
          </p:nvPr>
        </p:nvSpPr>
        <p:spPr>
          <a:xfrm>
            <a:off x="3781167" y="3805881"/>
            <a:ext cx="3978875" cy="106547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/>
              <a:t>Wat kan je doen </a:t>
            </a:r>
            <a:endParaRPr sz="3200" dirty="0"/>
          </a:p>
        </p:txBody>
      </p:sp>
      <p:sp>
        <p:nvSpPr>
          <p:cNvPr id="398" name="Google Shape;398;p50"/>
          <p:cNvSpPr/>
          <p:nvPr/>
        </p:nvSpPr>
        <p:spPr>
          <a:xfrm>
            <a:off x="7302221" y="4486525"/>
            <a:ext cx="1726449" cy="38483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nl-NL" dirty="0">
                <a:solidFill>
                  <a:srgbClr val="9BAD76"/>
                </a:solidFill>
                <a:latin typeface="Caveat"/>
              </a:rPr>
              <a:t>met code?</a:t>
            </a:r>
            <a:endParaRPr b="0" i="0" dirty="0">
              <a:ln>
                <a:noFill/>
              </a:ln>
              <a:solidFill>
                <a:srgbClr val="9BAD76"/>
              </a:solidFill>
              <a:latin typeface="Cave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5" name="Google Shape;505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2" y="0"/>
            <a:ext cx="914403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6" name="Google Shape;506;p54"/>
          <p:cNvGrpSpPr/>
          <p:nvPr/>
        </p:nvGrpSpPr>
        <p:grpSpPr>
          <a:xfrm>
            <a:off x="0" y="-9050"/>
            <a:ext cx="8423999" cy="5161600"/>
            <a:chOff x="1180" y="-17925"/>
            <a:chExt cx="9065863" cy="5161600"/>
          </a:xfrm>
        </p:grpSpPr>
        <p:pic>
          <p:nvPicPr>
            <p:cNvPr id="507" name="Google Shape;507;p54"/>
            <p:cNvPicPr preferRelativeResize="0"/>
            <p:nvPr/>
          </p:nvPicPr>
          <p:blipFill rotWithShape="1">
            <a:blip r:embed="rId4">
              <a:alphaModFix/>
            </a:blip>
            <a:srcRect l="30177" t="30328"/>
            <a:stretch/>
          </p:blipFill>
          <p:spPr>
            <a:xfrm rot="5400000">
              <a:off x="3467918" y="-455874"/>
              <a:ext cx="5161175" cy="60370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8" name="Google Shape;508;p54"/>
            <p:cNvSpPr/>
            <p:nvPr/>
          </p:nvSpPr>
          <p:spPr>
            <a:xfrm>
              <a:off x="1180" y="-10025"/>
              <a:ext cx="3143100" cy="5153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9" name="Google Shape;509;p54"/>
          <p:cNvSpPr txBox="1">
            <a:spLocks noGrp="1"/>
          </p:cNvSpPr>
          <p:nvPr>
            <p:ph type="title"/>
          </p:nvPr>
        </p:nvSpPr>
        <p:spPr>
          <a:xfrm>
            <a:off x="126876" y="386366"/>
            <a:ext cx="3924992" cy="91213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BE" sz="2800" dirty="0"/>
              <a:t>Wat leer je hier eigenlijk van?</a:t>
            </a:r>
            <a:endParaRPr dirty="0"/>
          </a:p>
        </p:txBody>
      </p:sp>
      <p:sp>
        <p:nvSpPr>
          <p:cNvPr id="510" name="Google Shape;510;p54"/>
          <p:cNvSpPr txBox="1">
            <a:spLocks noGrp="1"/>
          </p:cNvSpPr>
          <p:nvPr>
            <p:ph type="title" idx="2"/>
          </p:nvPr>
        </p:nvSpPr>
        <p:spPr>
          <a:xfrm>
            <a:off x="716450" y="1554033"/>
            <a:ext cx="483300" cy="68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</a:t>
            </a:r>
            <a:endParaRPr/>
          </a:p>
        </p:txBody>
      </p:sp>
      <p:sp>
        <p:nvSpPr>
          <p:cNvPr id="511" name="Google Shape;511;p54"/>
          <p:cNvSpPr txBox="1">
            <a:spLocks noGrp="1"/>
          </p:cNvSpPr>
          <p:nvPr>
            <p:ph type="subTitle" idx="3"/>
          </p:nvPr>
        </p:nvSpPr>
        <p:spPr>
          <a:xfrm>
            <a:off x="1657000" y="2798416"/>
            <a:ext cx="1920300" cy="45064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dirty="0"/>
              <a:t>Probleem oplossend denken</a:t>
            </a:r>
            <a:endParaRPr dirty="0"/>
          </a:p>
        </p:txBody>
      </p:sp>
      <p:sp>
        <p:nvSpPr>
          <p:cNvPr id="512" name="Google Shape;512;p54"/>
          <p:cNvSpPr txBox="1">
            <a:spLocks noGrp="1"/>
          </p:cNvSpPr>
          <p:nvPr>
            <p:ph type="title" idx="4"/>
          </p:nvPr>
        </p:nvSpPr>
        <p:spPr>
          <a:xfrm>
            <a:off x="1199750" y="2567158"/>
            <a:ext cx="483300" cy="68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</a:t>
            </a:r>
            <a:endParaRPr/>
          </a:p>
        </p:txBody>
      </p:sp>
      <p:sp>
        <p:nvSpPr>
          <p:cNvPr id="513" name="Google Shape;513;p54"/>
          <p:cNvSpPr txBox="1">
            <a:spLocks noGrp="1"/>
          </p:cNvSpPr>
          <p:nvPr>
            <p:ph type="subTitle" idx="5"/>
          </p:nvPr>
        </p:nvSpPr>
        <p:spPr>
          <a:xfrm>
            <a:off x="2180094" y="3995351"/>
            <a:ext cx="1920300" cy="31656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dirty="0"/>
              <a:t>Samenwerken</a:t>
            </a:r>
            <a:endParaRPr dirty="0"/>
          </a:p>
        </p:txBody>
      </p:sp>
      <p:sp>
        <p:nvSpPr>
          <p:cNvPr id="514" name="Google Shape;514;p54"/>
          <p:cNvSpPr txBox="1">
            <a:spLocks noGrp="1"/>
          </p:cNvSpPr>
          <p:nvPr>
            <p:ph type="subTitle" idx="1"/>
          </p:nvPr>
        </p:nvSpPr>
        <p:spPr>
          <a:xfrm>
            <a:off x="1199875" y="1828799"/>
            <a:ext cx="1920300" cy="40713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dirty="0"/>
              <a:t>Creatief en logisch denken</a:t>
            </a:r>
            <a:endParaRPr dirty="0"/>
          </a:p>
        </p:txBody>
      </p:sp>
      <p:sp>
        <p:nvSpPr>
          <p:cNvPr id="515" name="Google Shape;515;p54"/>
          <p:cNvSpPr txBox="1">
            <a:spLocks noGrp="1"/>
          </p:cNvSpPr>
          <p:nvPr>
            <p:ph type="title" idx="6"/>
          </p:nvPr>
        </p:nvSpPr>
        <p:spPr>
          <a:xfrm>
            <a:off x="1683050" y="3630008"/>
            <a:ext cx="483300" cy="68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" name="Google Shape;676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75"/>
            <a:ext cx="914399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p57"/>
          <p:cNvPicPr preferRelativeResize="0"/>
          <p:nvPr/>
        </p:nvPicPr>
        <p:blipFill rotWithShape="1">
          <a:blip r:embed="rId4">
            <a:alphaModFix/>
          </a:blip>
          <a:srcRect t="18903"/>
          <a:stretch/>
        </p:blipFill>
        <p:spPr>
          <a:xfrm flipH="1">
            <a:off x="3" y="961575"/>
            <a:ext cx="9143997" cy="41713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1F43927-85C9-AE01-B25F-B5CE00A18723}"/>
              </a:ext>
            </a:extLst>
          </p:cNvPr>
          <p:cNvSpPr txBox="1">
            <a:spLocks/>
          </p:cNvSpPr>
          <p:nvPr/>
        </p:nvSpPr>
        <p:spPr>
          <a:xfrm>
            <a:off x="1849806" y="3269084"/>
            <a:ext cx="5444382" cy="1402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Font typeface="Hind"/>
              <a:buNone/>
              <a:defRPr sz="9600" b="1" i="0" u="none" strike="noStrike" cap="none">
                <a:solidFill>
                  <a:schemeClr val="dk2"/>
                </a:solidFill>
                <a:latin typeface="Hind"/>
                <a:ea typeface="Hind"/>
                <a:cs typeface="Hind"/>
                <a:sym typeface="Hin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sz="9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sz="9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sz="9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sz="9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sz="9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sz="9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sz="9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sz="9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dirty="0" err="1"/>
              <a:t>Interactief</a:t>
            </a:r>
            <a:r>
              <a:rPr lang="en-US" sz="3200" dirty="0"/>
              <a:t> </a:t>
            </a:r>
            <a:r>
              <a:rPr lang="en-US" sz="3200" dirty="0" err="1"/>
              <a:t>spel</a:t>
            </a:r>
            <a:r>
              <a:rPr lang="en-US" sz="3200" dirty="0"/>
              <a:t>: </a:t>
            </a:r>
            <a:r>
              <a:rPr lang="en-US" sz="3200" dirty="0" err="1"/>
              <a:t>Jij</a:t>
            </a:r>
            <a:r>
              <a:rPr lang="en-US" sz="3200" dirty="0"/>
              <a:t> bent de robot!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Google Shape;701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18533" y="0"/>
            <a:ext cx="9262531" cy="5210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2" name="Google Shape;702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 flipH="1">
            <a:off x="2840638" y="-1089512"/>
            <a:ext cx="5221550" cy="7385175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59"/>
          <p:cNvSpPr txBox="1">
            <a:spLocks noGrp="1"/>
          </p:cNvSpPr>
          <p:nvPr>
            <p:ph type="title"/>
          </p:nvPr>
        </p:nvSpPr>
        <p:spPr>
          <a:xfrm>
            <a:off x="4261550" y="2343760"/>
            <a:ext cx="3573900" cy="13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dirty="0"/>
              <a:t>Alles </a:t>
            </a:r>
            <a:r>
              <a:rPr lang="en-US" sz="2800" dirty="0" err="1"/>
              <a:t>begint</a:t>
            </a:r>
            <a:r>
              <a:rPr lang="en-US" sz="2800" dirty="0"/>
              <a:t> met </a:t>
            </a:r>
            <a:r>
              <a:rPr lang="en-US" sz="2800" dirty="0" err="1"/>
              <a:t>een</a:t>
            </a:r>
            <a:r>
              <a:rPr lang="en-US" sz="2800" dirty="0"/>
              <a:t> idee…</a:t>
            </a:r>
            <a:endParaRPr dirty="0"/>
          </a:p>
        </p:txBody>
      </p:sp>
      <p:sp>
        <p:nvSpPr>
          <p:cNvPr id="704" name="Google Shape;704;p59"/>
          <p:cNvSpPr txBox="1">
            <a:spLocks noGrp="1"/>
          </p:cNvSpPr>
          <p:nvPr>
            <p:ph type="subTitle" idx="1"/>
          </p:nvPr>
        </p:nvSpPr>
        <p:spPr>
          <a:xfrm>
            <a:off x="4261550" y="4008676"/>
            <a:ext cx="3692400" cy="66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/>
              <a:t>Een robotvriend</a:t>
            </a:r>
          </a:p>
          <a:p>
            <a:pPr marL="285750" lvl="0" indent="-285750" algn="l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/>
              <a:t>Een game</a:t>
            </a:r>
          </a:p>
          <a:p>
            <a:pPr marL="285750" lvl="0" indent="-285750" algn="l" rtl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/>
              <a:t>Een huiswerk oplos app</a:t>
            </a:r>
            <a:endParaRPr dirty="0"/>
          </a:p>
        </p:txBody>
      </p:sp>
      <p:sp>
        <p:nvSpPr>
          <p:cNvPr id="705" name="Google Shape;705;p59"/>
          <p:cNvSpPr/>
          <p:nvPr/>
        </p:nvSpPr>
        <p:spPr>
          <a:xfrm>
            <a:off x="6214264" y="3111022"/>
            <a:ext cx="2323246" cy="36485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nl-NL" b="0" i="0" dirty="0">
                <a:ln>
                  <a:noFill/>
                </a:ln>
                <a:solidFill>
                  <a:srgbClr val="9BAD76"/>
                </a:solidFill>
                <a:latin typeface="Caveat"/>
              </a:rPr>
              <a:t>En een beetje code</a:t>
            </a:r>
            <a:endParaRPr b="0" i="0" dirty="0">
              <a:ln>
                <a:noFill/>
              </a:ln>
              <a:solidFill>
                <a:srgbClr val="9BAD76"/>
              </a:solidFill>
              <a:latin typeface="Cave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5" name="Google Shape;755;p63"/>
          <p:cNvPicPr preferRelativeResize="0"/>
          <p:nvPr/>
        </p:nvPicPr>
        <p:blipFill rotWithShape="1">
          <a:blip r:embed="rId3">
            <a:alphaModFix/>
          </a:blip>
          <a:srcRect t="9" b="9"/>
          <a:stretch/>
        </p:blipFill>
        <p:spPr>
          <a:xfrm flipH="1">
            <a:off x="12400" y="12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6" name="Google Shape;756;p63"/>
          <p:cNvGrpSpPr/>
          <p:nvPr/>
        </p:nvGrpSpPr>
        <p:grpSpPr>
          <a:xfrm flipH="1">
            <a:off x="277325" y="-9050"/>
            <a:ext cx="8879200" cy="5161600"/>
            <a:chOff x="1175" y="-17925"/>
            <a:chExt cx="8889868" cy="5161600"/>
          </a:xfrm>
        </p:grpSpPr>
        <p:pic>
          <p:nvPicPr>
            <p:cNvPr id="757" name="Google Shape;757;p63"/>
            <p:cNvPicPr preferRelativeResize="0"/>
            <p:nvPr/>
          </p:nvPicPr>
          <p:blipFill rotWithShape="1">
            <a:blip r:embed="rId4">
              <a:alphaModFix/>
            </a:blip>
            <a:srcRect l="30177" t="22075"/>
            <a:stretch/>
          </p:blipFill>
          <p:spPr>
            <a:xfrm rot="5400000">
              <a:off x="2934555" y="-813238"/>
              <a:ext cx="5161175" cy="6751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8" name="Google Shape;758;p63"/>
            <p:cNvSpPr/>
            <p:nvPr/>
          </p:nvSpPr>
          <p:spPr>
            <a:xfrm>
              <a:off x="1175" y="-10025"/>
              <a:ext cx="2232900" cy="5153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9" name="Google Shape;759;p63"/>
          <p:cNvSpPr txBox="1">
            <a:spLocks noGrp="1"/>
          </p:cNvSpPr>
          <p:nvPr>
            <p:ph type="title"/>
          </p:nvPr>
        </p:nvSpPr>
        <p:spPr>
          <a:xfrm>
            <a:off x="5374432" y="2867219"/>
            <a:ext cx="3654531" cy="118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Wat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zou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jij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bouwen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als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je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alles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kon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maken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?</a:t>
            </a:r>
            <a:endParaRPr sz="4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53"/>
          <p:cNvSpPr txBox="1">
            <a:spLocks noGrp="1"/>
          </p:cNvSpPr>
          <p:nvPr>
            <p:ph type="title"/>
          </p:nvPr>
        </p:nvSpPr>
        <p:spPr>
          <a:xfrm>
            <a:off x="3558302" y="4319514"/>
            <a:ext cx="486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Per 2!</a:t>
            </a:r>
            <a:endParaRPr sz="4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0" name="Google Shape;710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-5" y="0"/>
            <a:ext cx="914400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Google Shape;711;p60"/>
          <p:cNvPicPr preferRelativeResize="0"/>
          <p:nvPr/>
        </p:nvPicPr>
        <p:blipFill rotWithShape="1">
          <a:blip r:embed="rId4">
            <a:alphaModFix/>
          </a:blip>
          <a:srcRect t="18287"/>
          <a:stretch/>
        </p:blipFill>
        <p:spPr>
          <a:xfrm>
            <a:off x="-96925" y="1216625"/>
            <a:ext cx="9337825" cy="3926874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Google Shape;712;p60"/>
          <p:cNvSpPr txBox="1">
            <a:spLocks noGrp="1"/>
          </p:cNvSpPr>
          <p:nvPr>
            <p:ph type="title"/>
          </p:nvPr>
        </p:nvSpPr>
        <p:spPr>
          <a:xfrm>
            <a:off x="2483460" y="3383456"/>
            <a:ext cx="4747764" cy="82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Hoe werkt P5?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>
          <a:extLst>
            <a:ext uri="{FF2B5EF4-FFF2-40B4-BE49-F238E27FC236}">
              <a16:creationId xmlns:a16="http://schemas.microsoft.com/office/drawing/2014/main" id="{E7D215B9-8214-155B-3AE3-59257251C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39">
            <a:extLst>
              <a:ext uri="{FF2B5EF4-FFF2-40B4-BE49-F238E27FC236}">
                <a16:creationId xmlns:a16="http://schemas.microsoft.com/office/drawing/2014/main" id="{FE3C0A13-AF77-6795-1D4B-75C7314CE77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9">
            <a:extLst>
              <a:ext uri="{FF2B5EF4-FFF2-40B4-BE49-F238E27FC236}">
                <a16:creationId xmlns:a16="http://schemas.microsoft.com/office/drawing/2014/main" id="{DE75EFF2-EAA4-E25B-0D90-47A522CB90C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5438"/>
          <a:stretch/>
        </p:blipFill>
        <p:spPr>
          <a:xfrm>
            <a:off x="2115949" y="0"/>
            <a:ext cx="702805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9">
            <a:extLst>
              <a:ext uri="{FF2B5EF4-FFF2-40B4-BE49-F238E27FC236}">
                <a16:creationId xmlns:a16="http://schemas.microsoft.com/office/drawing/2014/main" id="{2D1A1631-0A8C-B6A3-BCCA-72BA8FA29A7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366725" y="785342"/>
            <a:ext cx="4179300" cy="15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>
                <a:solidFill>
                  <a:srgbClr val="505D57"/>
                </a:solidFill>
              </a:rPr>
              <a:t>Wat gaan jullie vandaag leren?</a:t>
            </a:r>
            <a:endParaRPr sz="3800" dirty="0">
              <a:solidFill>
                <a:srgbClr val="505D57"/>
              </a:solidFill>
            </a:endParaRPr>
          </a:p>
        </p:txBody>
      </p:sp>
      <p:pic>
        <p:nvPicPr>
          <p:cNvPr id="4" name="Afbeelding 3" descr="Afbeelding met Lettertype, Graphics, logo, grafische vormgeving&#10;&#10;Door AI gegenereerde inhoud is mogelijk onjuist.">
            <a:extLst>
              <a:ext uri="{FF2B5EF4-FFF2-40B4-BE49-F238E27FC236}">
                <a16:creationId xmlns:a16="http://schemas.microsoft.com/office/drawing/2014/main" id="{2D94C34A-5C8F-45ED-FB95-BB77F3759E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727" y="3128583"/>
            <a:ext cx="2212298" cy="100106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349A18FE-1F42-5633-D6BE-6F9787A12645}"/>
              </a:ext>
            </a:extLst>
          </p:cNvPr>
          <p:cNvSpPr txBox="1"/>
          <p:nvPr/>
        </p:nvSpPr>
        <p:spPr>
          <a:xfrm>
            <a:off x="4914900" y="2646370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nl-NL" sz="1400" dirty="0">
                <a:solidFill>
                  <a:schemeClr val="dk1"/>
                </a:solidFill>
                <a:hlinkClick r:id="rId6"/>
              </a:rPr>
              <a:t>https://openprocessing.org/discover/#/generativeart</a:t>
            </a:r>
            <a:r>
              <a:rPr lang="nl-NL" dirty="0">
                <a:solidFill>
                  <a:schemeClr val="dk1"/>
                </a:solidFill>
              </a:rPr>
              <a:t> </a:t>
            </a:r>
            <a:endParaRPr lang="nl-NL" sz="14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096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8">
          <a:extLst>
            <a:ext uri="{FF2B5EF4-FFF2-40B4-BE49-F238E27FC236}">
              <a16:creationId xmlns:a16="http://schemas.microsoft.com/office/drawing/2014/main" id="{5C415045-AD8F-6774-5DCB-F14A3476C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0">
            <a:extLst>
              <a:ext uri="{FF2B5EF4-FFF2-40B4-BE49-F238E27FC236}">
                <a16:creationId xmlns:a16="http://schemas.microsoft.com/office/drawing/2014/main" id="{8F3C723A-9E1D-AF38-B7EA-DB8B25E939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Hoe smeer jij je</a:t>
            </a:r>
            <a:endParaRPr dirty="0"/>
          </a:p>
        </p:txBody>
      </p:sp>
      <p:sp>
        <p:nvSpPr>
          <p:cNvPr id="240" name="Google Shape;240;p40">
            <a:extLst>
              <a:ext uri="{FF2B5EF4-FFF2-40B4-BE49-F238E27FC236}">
                <a16:creationId xmlns:a16="http://schemas.microsoft.com/office/drawing/2014/main" id="{00BA33FA-9990-5908-8477-3A0DE20632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0000" y="2334985"/>
            <a:ext cx="7704000" cy="226838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nl-NL" sz="4000" dirty="0">
                <a:solidFill>
                  <a:schemeClr val="dk1"/>
                </a:solidFill>
              </a:rPr>
              <a:t>Schrijf een stappenplan in 2min.</a:t>
            </a:r>
          </a:p>
          <a:p>
            <a:pPr marL="0" indent="0">
              <a:buNone/>
            </a:pPr>
            <a:r>
              <a:rPr lang="nl-NL" sz="4000" dirty="0">
                <a:solidFill>
                  <a:schemeClr val="dk1"/>
                </a:solidFill>
              </a:rPr>
              <a:t>Denk goed na!</a:t>
            </a:r>
          </a:p>
          <a:p>
            <a:pPr marL="0" indent="0">
              <a:buNone/>
            </a:pPr>
            <a:endParaRPr lang="nl-NL" sz="4000" dirty="0">
              <a:solidFill>
                <a:schemeClr val="dk1"/>
              </a:solidFill>
            </a:endParaRPr>
          </a:p>
          <a:p>
            <a:pPr marL="342900" indent="-342900"/>
            <a:endParaRPr dirty="0">
              <a:solidFill>
                <a:schemeClr val="dk1"/>
              </a:solidFill>
            </a:endParaRPr>
          </a:p>
        </p:txBody>
      </p:sp>
      <p:sp>
        <p:nvSpPr>
          <p:cNvPr id="241" name="Google Shape;241;p40">
            <a:extLst>
              <a:ext uri="{FF2B5EF4-FFF2-40B4-BE49-F238E27FC236}">
                <a16:creationId xmlns:a16="http://schemas.microsoft.com/office/drawing/2014/main" id="{9DA65D18-7AEA-34E2-3116-58C9C0F35932}"/>
              </a:ext>
            </a:extLst>
          </p:cNvPr>
          <p:cNvSpPr/>
          <p:nvPr/>
        </p:nvSpPr>
        <p:spPr>
          <a:xfrm>
            <a:off x="3167743" y="979146"/>
            <a:ext cx="1255651" cy="26710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nl-NL" dirty="0">
                <a:solidFill>
                  <a:srgbClr val="9BAD76"/>
                </a:solidFill>
                <a:latin typeface="Caveat"/>
              </a:rPr>
              <a:t>b</a:t>
            </a:r>
            <a:r>
              <a:rPr lang="nl-NL" b="0" i="0" dirty="0">
                <a:ln>
                  <a:noFill/>
                </a:ln>
                <a:solidFill>
                  <a:srgbClr val="9BAD76"/>
                </a:solidFill>
                <a:latin typeface="Caveat"/>
              </a:rPr>
              <a:t>oterham?</a:t>
            </a:r>
            <a:endParaRPr b="0" i="0" dirty="0">
              <a:ln>
                <a:noFill/>
              </a:ln>
              <a:solidFill>
                <a:srgbClr val="9BAD76"/>
              </a:solidFill>
              <a:latin typeface="Caveat"/>
            </a:endParaRPr>
          </a:p>
        </p:txBody>
      </p:sp>
    </p:spTree>
    <p:extLst>
      <p:ext uri="{BB962C8B-B14F-4D97-AF65-F5344CB8AC3E}">
        <p14:creationId xmlns:p14="http://schemas.microsoft.com/office/powerpoint/2010/main" val="2160034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8">
          <a:extLst>
            <a:ext uri="{FF2B5EF4-FFF2-40B4-BE49-F238E27FC236}">
              <a16:creationId xmlns:a16="http://schemas.microsoft.com/office/drawing/2014/main" id="{76AFE6AF-A486-35DD-DFC5-C7F440DDC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0">
            <a:extLst>
              <a:ext uri="{FF2B5EF4-FFF2-40B4-BE49-F238E27FC236}">
                <a16:creationId xmlns:a16="http://schemas.microsoft.com/office/drawing/2014/main" id="{C2136D9C-F0EE-6F66-7774-D98F263E20B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Hoe smeer jij je</a:t>
            </a:r>
            <a:endParaRPr dirty="0"/>
          </a:p>
        </p:txBody>
      </p:sp>
      <p:sp>
        <p:nvSpPr>
          <p:cNvPr id="240" name="Google Shape;240;p40">
            <a:extLst>
              <a:ext uri="{FF2B5EF4-FFF2-40B4-BE49-F238E27FC236}">
                <a16:creationId xmlns:a16="http://schemas.microsoft.com/office/drawing/2014/main" id="{9260ECDF-9EC5-2010-BBDE-D3C9180910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0000" y="2334985"/>
            <a:ext cx="7704000" cy="226838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nl-NL" sz="4000" dirty="0">
                <a:solidFill>
                  <a:schemeClr val="dk1"/>
                </a:solidFill>
              </a:rPr>
              <a:t>Klopt het allemaal wel?</a:t>
            </a:r>
          </a:p>
          <a:p>
            <a:pPr marL="0" indent="0">
              <a:buNone/>
            </a:pPr>
            <a:endParaRPr lang="nl-NL" sz="4000" dirty="0">
              <a:solidFill>
                <a:schemeClr val="dk1"/>
              </a:solidFill>
            </a:endParaRPr>
          </a:p>
          <a:p>
            <a:pPr marL="342900" indent="-342900"/>
            <a:endParaRPr dirty="0">
              <a:solidFill>
                <a:schemeClr val="dk1"/>
              </a:solidFill>
            </a:endParaRPr>
          </a:p>
        </p:txBody>
      </p:sp>
      <p:sp>
        <p:nvSpPr>
          <p:cNvPr id="241" name="Google Shape;241;p40">
            <a:extLst>
              <a:ext uri="{FF2B5EF4-FFF2-40B4-BE49-F238E27FC236}">
                <a16:creationId xmlns:a16="http://schemas.microsoft.com/office/drawing/2014/main" id="{B2881156-5A5D-2E37-72F8-2DC6CF03F3C6}"/>
              </a:ext>
            </a:extLst>
          </p:cNvPr>
          <p:cNvSpPr/>
          <p:nvPr/>
        </p:nvSpPr>
        <p:spPr>
          <a:xfrm>
            <a:off x="3167743" y="979146"/>
            <a:ext cx="1255651" cy="26710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nl-NL" dirty="0">
                <a:solidFill>
                  <a:srgbClr val="9BAD76"/>
                </a:solidFill>
                <a:latin typeface="Caveat"/>
              </a:rPr>
              <a:t>b</a:t>
            </a:r>
            <a:r>
              <a:rPr lang="nl-NL" b="0" i="0" dirty="0">
                <a:ln>
                  <a:noFill/>
                </a:ln>
                <a:solidFill>
                  <a:srgbClr val="9BAD76"/>
                </a:solidFill>
                <a:latin typeface="Caveat"/>
              </a:rPr>
              <a:t>oterham?</a:t>
            </a:r>
            <a:endParaRPr b="0" i="0" dirty="0">
              <a:ln>
                <a:noFill/>
              </a:ln>
              <a:solidFill>
                <a:srgbClr val="9BAD76"/>
              </a:solidFill>
              <a:latin typeface="Caveat"/>
            </a:endParaRPr>
          </a:p>
        </p:txBody>
      </p:sp>
    </p:spTree>
    <p:extLst>
      <p:ext uri="{BB962C8B-B14F-4D97-AF65-F5344CB8AC3E}">
        <p14:creationId xmlns:p14="http://schemas.microsoft.com/office/powerpoint/2010/main" val="4031807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3"/>
          <p:cNvSpPr txBox="1">
            <a:spLocks noGrp="1"/>
          </p:cNvSpPr>
          <p:nvPr>
            <p:ph type="title"/>
          </p:nvPr>
        </p:nvSpPr>
        <p:spPr>
          <a:xfrm>
            <a:off x="720000" y="1930575"/>
            <a:ext cx="7704000" cy="8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CODE</a:t>
            </a:r>
            <a:endParaRPr dirty="0"/>
          </a:p>
        </p:txBody>
      </p:sp>
      <p:sp>
        <p:nvSpPr>
          <p:cNvPr id="276" name="Google Shape;276;p43"/>
          <p:cNvSpPr txBox="1">
            <a:spLocks noGrp="1"/>
          </p:cNvSpPr>
          <p:nvPr>
            <p:ph type="subTitle" idx="1"/>
          </p:nvPr>
        </p:nvSpPr>
        <p:spPr>
          <a:xfrm>
            <a:off x="2587050" y="2771775"/>
            <a:ext cx="3969900" cy="75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dirty="0"/>
              <a:t>Het belang van code in de toekomst bij kinderen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45"/>
          <p:cNvPicPr preferRelativeResize="0"/>
          <p:nvPr/>
        </p:nvPicPr>
        <p:blipFill rotWithShape="1">
          <a:blip r:embed="rId3">
            <a:alphaModFix/>
          </a:blip>
          <a:srcRect t="9" b="9"/>
          <a:stretch/>
        </p:blipFill>
        <p:spPr>
          <a:xfrm>
            <a:off x="6" y="0"/>
            <a:ext cx="9144000" cy="5143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2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5"/>
          <p:cNvSpPr txBox="1">
            <a:spLocks noGrp="1"/>
          </p:cNvSpPr>
          <p:nvPr>
            <p:ph type="title"/>
          </p:nvPr>
        </p:nvSpPr>
        <p:spPr>
          <a:xfrm>
            <a:off x="736310" y="3257621"/>
            <a:ext cx="5170050" cy="67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Wie </a:t>
            </a:r>
            <a:r>
              <a:rPr lang="en-US" sz="3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heeft</a:t>
            </a: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vandaag</a:t>
            </a: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al </a:t>
            </a:r>
            <a:r>
              <a:rPr lang="en-US" sz="3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</a:t>
            </a:r>
            <a:r>
              <a:rPr lang="en-US" sz="3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gebruikt</a:t>
            </a:r>
            <a:endParaRPr dirty="0"/>
          </a:p>
        </p:txBody>
      </p:sp>
      <p:sp>
        <p:nvSpPr>
          <p:cNvPr id="295" name="Google Shape;295;p45"/>
          <p:cNvSpPr/>
          <p:nvPr/>
        </p:nvSpPr>
        <p:spPr>
          <a:xfrm>
            <a:off x="1755679" y="3722264"/>
            <a:ext cx="1361393" cy="30321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nl-NL" b="0" i="0" dirty="0">
                <a:ln>
                  <a:noFill/>
                </a:ln>
                <a:solidFill>
                  <a:srgbClr val="9BAD76"/>
                </a:solidFill>
                <a:latin typeface="Caveat"/>
              </a:rPr>
              <a:t>scherm</a:t>
            </a:r>
            <a:endParaRPr b="0" i="0" dirty="0">
              <a:ln>
                <a:noFill/>
              </a:ln>
              <a:solidFill>
                <a:srgbClr val="9BAD76"/>
              </a:solidFill>
              <a:latin typeface="Caveat"/>
            </a:endParaRPr>
          </a:p>
        </p:txBody>
      </p:sp>
      <p:pic>
        <p:nvPicPr>
          <p:cNvPr id="2" name="Picture 2" descr="HN® Aluminium Tablet en Telefoon Standaard - stabiel in hoogte verstelbaar  en voor... | bol">
            <a:extLst>
              <a:ext uri="{FF2B5EF4-FFF2-40B4-BE49-F238E27FC236}">
                <a16:creationId xmlns:a16="http://schemas.microsoft.com/office/drawing/2014/main" id="{2BE375A0-2EDF-B247-D8E1-ED11CF0F7C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" t="11565" r="125" b="26242"/>
          <a:stretch/>
        </p:blipFill>
        <p:spPr bwMode="auto">
          <a:xfrm>
            <a:off x="5693854" y="3094887"/>
            <a:ext cx="3015086" cy="166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44"/>
          <p:cNvPicPr preferRelativeResize="0"/>
          <p:nvPr/>
        </p:nvPicPr>
        <p:blipFill rotWithShape="1">
          <a:blip r:embed="rId3">
            <a:alphaModFix/>
          </a:blip>
          <a:srcRect l="23341" r="23341"/>
          <a:stretch/>
        </p:blipFill>
        <p:spPr>
          <a:xfrm flipH="1">
            <a:off x="11" y="0"/>
            <a:ext cx="48753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44"/>
          <p:cNvPicPr preferRelativeResize="0"/>
          <p:nvPr/>
        </p:nvPicPr>
        <p:blipFill rotWithShape="1">
          <a:blip r:embed="rId4">
            <a:alphaModFix/>
          </a:blip>
          <a:srcRect l="38252"/>
          <a:stretch/>
        </p:blipFill>
        <p:spPr>
          <a:xfrm>
            <a:off x="1453875" y="0"/>
            <a:ext cx="672147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44"/>
          <p:cNvSpPr txBox="1">
            <a:spLocks noGrp="1"/>
          </p:cNvSpPr>
          <p:nvPr>
            <p:ph type="title"/>
          </p:nvPr>
        </p:nvSpPr>
        <p:spPr>
          <a:xfrm>
            <a:off x="4572000" y="2163846"/>
            <a:ext cx="3856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Wat is </a:t>
            </a:r>
            <a:endParaRPr dirty="0"/>
          </a:p>
        </p:txBody>
      </p:sp>
      <p:sp>
        <p:nvSpPr>
          <p:cNvPr id="284" name="Google Shape;284;p44"/>
          <p:cNvSpPr txBox="1">
            <a:spLocks noGrp="1"/>
          </p:cNvSpPr>
          <p:nvPr>
            <p:ph type="title" idx="2"/>
          </p:nvPr>
        </p:nvSpPr>
        <p:spPr>
          <a:xfrm>
            <a:off x="4572000" y="1322046"/>
            <a:ext cx="32517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01.</a:t>
            </a:r>
            <a:endParaRPr/>
          </a:p>
        </p:txBody>
      </p:sp>
      <p:sp>
        <p:nvSpPr>
          <p:cNvPr id="285" name="Google Shape;285;p44"/>
          <p:cNvSpPr txBox="1">
            <a:spLocks noGrp="1"/>
          </p:cNvSpPr>
          <p:nvPr>
            <p:ph type="subTitle" idx="1"/>
          </p:nvPr>
        </p:nvSpPr>
        <p:spPr>
          <a:xfrm>
            <a:off x="4572025" y="3116396"/>
            <a:ext cx="25983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>
              <a:buNone/>
            </a:pPr>
            <a:r>
              <a:rPr lang="en-US" dirty="0">
                <a:sym typeface="Arial"/>
              </a:rPr>
              <a:t>Een taal om </a:t>
            </a:r>
            <a:r>
              <a:rPr lang="en-US" dirty="0" err="1">
                <a:sym typeface="Arial"/>
              </a:rPr>
              <a:t>tegen</a:t>
            </a:r>
            <a:r>
              <a:rPr lang="en-US" dirty="0">
                <a:sym typeface="Arial"/>
              </a:rPr>
              <a:t> computers </a:t>
            </a:r>
            <a:r>
              <a:rPr lang="en-US" dirty="0" err="1">
                <a:sym typeface="Arial"/>
              </a:rPr>
              <a:t>te</a:t>
            </a:r>
            <a:r>
              <a:rPr lang="en-US" dirty="0">
                <a:sym typeface="Arial"/>
              </a:rPr>
              <a:t> </a:t>
            </a:r>
            <a:r>
              <a:rPr lang="en-US" dirty="0" err="1">
                <a:sym typeface="Arial"/>
              </a:rPr>
              <a:t>praten</a:t>
            </a:r>
            <a:r>
              <a:rPr lang="en-US" dirty="0">
                <a:sym typeface="Arial"/>
              </a:rPr>
              <a:t>.</a:t>
            </a:r>
          </a:p>
        </p:txBody>
      </p:sp>
      <p:sp>
        <p:nvSpPr>
          <p:cNvPr id="286" name="Google Shape;286;p44"/>
          <p:cNvSpPr/>
          <p:nvPr/>
        </p:nvSpPr>
        <p:spPr>
          <a:xfrm>
            <a:off x="6020211" y="2702655"/>
            <a:ext cx="1010239" cy="277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nl-NL" b="0" i="0" dirty="0">
                <a:ln>
                  <a:noFill/>
                </a:ln>
                <a:solidFill>
                  <a:srgbClr val="9BAD76"/>
                </a:solidFill>
                <a:latin typeface="Caveat"/>
              </a:rPr>
              <a:t>CODE?</a:t>
            </a:r>
            <a:endParaRPr b="0" i="0" dirty="0">
              <a:ln>
                <a:noFill/>
              </a:ln>
              <a:solidFill>
                <a:srgbClr val="9BAD76"/>
              </a:solidFill>
              <a:latin typeface="Cavea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80063DF-F6B2-6891-F859-9E15203B07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3665" y="280305"/>
            <a:ext cx="2355073" cy="235507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Wat </a:t>
            </a:r>
            <a:r>
              <a:rPr lang="en-US" dirty="0" err="1"/>
              <a:t>kun</a:t>
            </a:r>
            <a:r>
              <a:rPr lang="en-US" dirty="0"/>
              <a:t> je computers laten </a:t>
            </a:r>
            <a:r>
              <a:rPr lang="en-US" dirty="0" err="1"/>
              <a:t>doen</a:t>
            </a:r>
            <a:endParaRPr dirty="0"/>
          </a:p>
        </p:txBody>
      </p:sp>
      <p:sp>
        <p:nvSpPr>
          <p:cNvPr id="309" name="Google Shape;309;p46"/>
          <p:cNvSpPr/>
          <p:nvPr/>
        </p:nvSpPr>
        <p:spPr>
          <a:xfrm>
            <a:off x="5967804" y="983603"/>
            <a:ext cx="1359767" cy="25819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dirty="0">
                <a:solidFill>
                  <a:srgbClr val="9BAD76"/>
                </a:solidFill>
                <a:latin typeface="Caveat"/>
              </a:rPr>
              <a:t>met code?</a:t>
            </a:r>
            <a:endParaRPr dirty="0">
              <a:solidFill>
                <a:srgbClr val="9BAD76"/>
              </a:solidFill>
              <a:latin typeface="Caveat"/>
            </a:endParaRPr>
          </a:p>
        </p:txBody>
      </p:sp>
      <p:pic>
        <p:nvPicPr>
          <p:cNvPr id="2" name="Picture 6" descr="Stick Figuur Stickman Stick Man People Person Poses Houdingen Permanent  Walking Running Fast Speed Set Pictogram Download Icons PNG SVG Vector">
            <a:extLst>
              <a:ext uri="{FF2B5EF4-FFF2-40B4-BE49-F238E27FC236}">
                <a16:creationId xmlns:a16="http://schemas.microsoft.com/office/drawing/2014/main" id="{6F7B4678-65D6-FA0F-D232-67C0923528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" t="62242" r="-424" b="-672"/>
          <a:stretch/>
        </p:blipFill>
        <p:spPr bwMode="auto">
          <a:xfrm>
            <a:off x="1543784" y="2218346"/>
            <a:ext cx="2372841" cy="91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Stickman Jump">
            <a:extLst>
              <a:ext uri="{FF2B5EF4-FFF2-40B4-BE49-F238E27FC236}">
                <a16:creationId xmlns:a16="http://schemas.microsoft.com/office/drawing/2014/main" id="{10971B46-1DFF-86FB-02E4-C47815F182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1" r="-2" b="-2"/>
          <a:stretch>
            <a:fillRect/>
          </a:stretch>
        </p:blipFill>
        <p:spPr bwMode="auto">
          <a:xfrm>
            <a:off x="4040954" y="2064844"/>
            <a:ext cx="2372841" cy="106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Stickman Stick Figure Man Singer Musician Stock Vector (Royalty Free)  2175465077 | Shutterstock">
            <a:extLst>
              <a:ext uri="{FF2B5EF4-FFF2-40B4-BE49-F238E27FC236}">
                <a16:creationId xmlns:a16="http://schemas.microsoft.com/office/drawing/2014/main" id="{B597A19B-9C05-B612-96E0-78BCE7CFBB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" r="-2" b="9001"/>
          <a:stretch>
            <a:fillRect/>
          </a:stretch>
        </p:blipFill>
        <p:spPr bwMode="auto">
          <a:xfrm>
            <a:off x="6413795" y="2141593"/>
            <a:ext cx="2372841" cy="106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9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Waar kom je</a:t>
            </a:r>
            <a:endParaRPr dirty="0"/>
          </a:p>
        </p:txBody>
      </p:sp>
      <p:sp>
        <p:nvSpPr>
          <p:cNvPr id="374" name="Google Shape;374;p49"/>
          <p:cNvSpPr txBox="1">
            <a:spLocks noGrp="1"/>
          </p:cNvSpPr>
          <p:nvPr>
            <p:ph type="title" idx="2"/>
          </p:nvPr>
        </p:nvSpPr>
        <p:spPr>
          <a:xfrm>
            <a:off x="720000" y="2799880"/>
            <a:ext cx="2336400" cy="37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TIKTOK</a:t>
            </a:r>
            <a:endParaRPr dirty="0"/>
          </a:p>
        </p:txBody>
      </p:sp>
      <p:sp>
        <p:nvSpPr>
          <p:cNvPr id="376" name="Google Shape;376;p49"/>
          <p:cNvSpPr txBox="1">
            <a:spLocks noGrp="1"/>
          </p:cNvSpPr>
          <p:nvPr>
            <p:ph type="title" idx="3"/>
          </p:nvPr>
        </p:nvSpPr>
        <p:spPr>
          <a:xfrm>
            <a:off x="3403800" y="2808542"/>
            <a:ext cx="2336400" cy="37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FORTNITE</a:t>
            </a:r>
            <a:endParaRPr dirty="0"/>
          </a:p>
        </p:txBody>
      </p:sp>
      <p:sp>
        <p:nvSpPr>
          <p:cNvPr id="378" name="Google Shape;378;p49"/>
          <p:cNvSpPr txBox="1">
            <a:spLocks noGrp="1"/>
          </p:cNvSpPr>
          <p:nvPr>
            <p:ph type="title" idx="5"/>
          </p:nvPr>
        </p:nvSpPr>
        <p:spPr>
          <a:xfrm>
            <a:off x="6087600" y="2797126"/>
            <a:ext cx="2336400" cy="37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ROBLOX</a:t>
            </a:r>
            <a:endParaRPr dirty="0"/>
          </a:p>
        </p:txBody>
      </p:sp>
      <p:sp>
        <p:nvSpPr>
          <p:cNvPr id="380" name="Google Shape;380;p49"/>
          <p:cNvSpPr/>
          <p:nvPr/>
        </p:nvSpPr>
        <p:spPr>
          <a:xfrm>
            <a:off x="2734439" y="978737"/>
            <a:ext cx="1943218" cy="379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nl-NL" dirty="0">
                <a:solidFill>
                  <a:srgbClr val="9BAD76"/>
                </a:solidFill>
                <a:latin typeface="Caveat"/>
              </a:rPr>
              <a:t>co</a:t>
            </a:r>
            <a:r>
              <a:rPr lang="nl-NL" b="0" i="0" dirty="0">
                <a:ln>
                  <a:noFill/>
                </a:ln>
                <a:solidFill>
                  <a:srgbClr val="9BAD76"/>
                </a:solidFill>
                <a:latin typeface="Caveat"/>
              </a:rPr>
              <a:t>de tegen?</a:t>
            </a:r>
            <a:endParaRPr b="0" i="0" dirty="0">
              <a:ln>
                <a:noFill/>
              </a:ln>
              <a:solidFill>
                <a:srgbClr val="9BAD76"/>
              </a:solidFill>
              <a:latin typeface="Caveat"/>
            </a:endParaRPr>
          </a:p>
        </p:txBody>
      </p:sp>
      <p:pic>
        <p:nvPicPr>
          <p:cNvPr id="1028" name="Picture 4" descr="TikTok begint met abonnement op 26 mei: dit moet je weten | Androidworld.nl">
            <a:extLst>
              <a:ext uri="{FF2B5EF4-FFF2-40B4-BE49-F238E27FC236}">
                <a16:creationId xmlns:a16="http://schemas.microsoft.com/office/drawing/2014/main" id="{E2404428-A565-B80E-3CB3-AB7D69DEF6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800" y="1974327"/>
            <a:ext cx="822799" cy="82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ortnite downloaden | Xbox">
            <a:extLst>
              <a:ext uri="{FF2B5EF4-FFF2-40B4-BE49-F238E27FC236}">
                <a16:creationId xmlns:a16="http://schemas.microsoft.com/office/drawing/2014/main" id="{6B22A232-1B53-B644-736C-693A0BC5E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048" y="1830982"/>
            <a:ext cx="1717589" cy="96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Zo werkt ouderlijk toezicht in Roblox - Gamewijzer">
            <a:extLst>
              <a:ext uri="{FF2B5EF4-FFF2-40B4-BE49-F238E27FC236}">
                <a16:creationId xmlns:a16="http://schemas.microsoft.com/office/drawing/2014/main" id="{B5321FD1-0205-53E8-61E5-BA812EA11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005" y="1842398"/>
            <a:ext cx="1717589" cy="96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- Rainforest Backgrounds Company Profile by Slidesgo">
  <a:themeElements>
    <a:clrScheme name="Simple Light">
      <a:dk1>
        <a:srgbClr val="2F3536"/>
      </a:dk1>
      <a:lt1>
        <a:srgbClr val="FFFFFF"/>
      </a:lt1>
      <a:dk2>
        <a:srgbClr val="505D57"/>
      </a:dk2>
      <a:lt2>
        <a:srgbClr val="306645"/>
      </a:lt2>
      <a:accent1>
        <a:srgbClr val="9BAD76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9BAD7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5716</TotalTime>
  <Words>174</Words>
  <Application>Microsoft Office PowerPoint</Application>
  <PresentationFormat>Diavoorstelling (16:9)</PresentationFormat>
  <Paragraphs>45</Paragraphs>
  <Slides>17</Slides>
  <Notes>17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2" baseType="lpstr">
      <vt:lpstr>Hind</vt:lpstr>
      <vt:lpstr>Anaheim</vt:lpstr>
      <vt:lpstr>Caveat</vt:lpstr>
      <vt:lpstr>Arial</vt:lpstr>
      <vt:lpstr>- Rainforest Backgrounds Company Profile by Slidesgo</vt:lpstr>
      <vt:lpstr>Who are we?</vt:lpstr>
      <vt:lpstr>Wat gaan jullie vandaag leren?</vt:lpstr>
      <vt:lpstr>Hoe smeer jij je</vt:lpstr>
      <vt:lpstr>Hoe smeer jij je</vt:lpstr>
      <vt:lpstr>CODE</vt:lpstr>
      <vt:lpstr>Wie heeft vandaag al een             gebruikt</vt:lpstr>
      <vt:lpstr>Wat is </vt:lpstr>
      <vt:lpstr>Wat kun je computers laten doen</vt:lpstr>
      <vt:lpstr>Waar kom je</vt:lpstr>
      <vt:lpstr>Waarom is code belangrijk voor de</vt:lpstr>
      <vt:lpstr>Wat kan je doen </vt:lpstr>
      <vt:lpstr>Wat leer je hier eigenlijk van?</vt:lpstr>
      <vt:lpstr>PowerPoint-presentatie</vt:lpstr>
      <vt:lpstr>Alles begint met een idee…</vt:lpstr>
      <vt:lpstr>Wat zou jij bouwen als je alles kon maken?</vt:lpstr>
      <vt:lpstr>Per 2!</vt:lpstr>
      <vt:lpstr>Hoe werkt P5?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Britt van de Kreeke</dc:creator>
  <cp:lastModifiedBy>Brittje Tomaatje</cp:lastModifiedBy>
  <cp:revision>1</cp:revision>
  <dcterms:modified xsi:type="dcterms:W3CDTF">2025-06-01T13:49:27Z</dcterms:modified>
</cp:coreProperties>
</file>